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7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459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570ECE-9114-4A1D-A314-9142147215F1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1D02CA-CC5F-4E79-BD21-D9FA1ED25F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629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54494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3457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8762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7675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5811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3735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8745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090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747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797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9991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홈페이지 제작부분은 보너스 파트를 하기 </a:t>
            </a:r>
            <a:r>
              <a:rPr lang="ko-KR" altLang="en-US" dirty="0" err="1"/>
              <a:t>위함이므로</a:t>
            </a:r>
            <a:r>
              <a:rPr lang="ko-KR" altLang="en-US" dirty="0"/>
              <a:t> 조별 과제와는 별개다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1D02CA-CC5F-4E79-BD21-D9FA1ED25FE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500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9BC70D-5FB4-BACC-7D99-3B8420EF15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1853E2-56CB-CF39-F87A-EA61A64C30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3700BF-C1AC-600D-983A-103A845B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B5F8C5-069D-4227-70B5-84A3722E2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E34E01-3F6F-2ACA-370D-D5DDF7BD3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10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A912F3-A768-6CE6-CC3F-FC1F4FB43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C8F0B09-0275-0D85-8B72-9E7F67EA21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1F83B7-8E04-DAE9-8E50-91636A132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AF55A8-B02C-F4D4-E713-531EFA6A5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98AE3C-5DFB-6241-9508-264F1CAD0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5032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646DA04-A97C-39EB-7E1E-931F816588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4898D5-16EA-D2A5-39DB-9C712EE11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BFC937-332D-1F36-856D-DFE3E8E66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B72391-7D22-0447-028A-6804E40EE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08C724-A733-F66E-6736-4CE695142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48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65AAC2-2050-6FA4-F73D-36BA8B12A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57B0BF-7357-863C-C6B8-601631962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E03B17-4E4A-B7E2-87F9-93395D8AD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EF8218-DE7F-2D90-FCAA-5AA9D9523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C3B415-5296-FF14-423A-686DDC099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3677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1E6088-5A14-A58A-3956-F365B2E86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93D873-E2B5-AB9A-7A21-EB4666BA7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66EFD8-C404-73EB-46E3-978617FC9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885E3D-681D-A3CC-F5ED-58A9618B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F5D703-4013-E24D-97E7-AC921A54B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84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7E106-53FF-62BB-B1E4-04276FD14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BE2DEC-7F80-335F-E88F-E409D5A250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539BFB3-53A7-896B-719E-12D69F964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F647BD-1D6E-549E-E631-930CB63F3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A00D73-0617-A62F-7F60-DED11EE94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F8112D-1F40-62E8-FC63-FC3FCF13B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09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09BB88-6500-30A5-89C1-31BCA691F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9CD0A2-A828-08E4-F092-34F97AAFD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8E93FC-381B-C205-7DA6-9C43A8572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7E3BA1-4035-429F-70C2-5DCBF9E7B3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B3027B-D2B3-3E95-6DAD-CC39056024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BACDF2-D5CC-5673-FEDD-8B66032CC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92FBF12-B2DE-C753-5D25-22DCCAC12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D3E7DC4-FDAC-5F2F-1188-8633683AA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314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D011A6-A824-D047-C131-A36F8A838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39D381E-22BD-ACB4-9A1B-672FA527A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734CDB-8055-6C95-574A-52F35FAF4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7D04206-B789-770A-ED9F-17C6128CD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871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9D45B16-89BE-0111-D7D2-639221817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8D3CEB-46BB-4E26-9322-34B62D2E5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F2A54D-919D-C5B8-DA29-B00165BED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742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9788B3-EA38-9696-E318-D90C23441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A3F759-0842-4AA6-6046-4F62926F7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26B28B-4461-C0E2-3D51-4A9415523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2DF33A-4BCC-86F1-3005-F9D215722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2B5A11-EDFF-7E3D-BFEC-689421B23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70C4D8-D43E-9E73-76C8-0CC6BEB44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869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82686A-C823-926B-0446-D573D6981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FA6D986-C7AC-225A-4CFC-54876C077C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A218CE-9BFF-4D11-BC51-1E7D2A534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42A27B-8085-4662-8BFB-2D4C0BAA8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F2D5D3-B095-C622-6B44-3F9712687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05F1C0-D203-045F-DDEF-4DDDF6BD8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757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55D73A-B4EB-B37D-FED1-997A8B621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63BE58-D3E5-BCF3-7431-1C18EB3F8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5D3A6-88A8-8033-93AA-7C8229B66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EC9E9-A76F-4798-948A-67AE2027DEEC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1A453-12CB-374F-AC79-2D7205D602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72CFB4-B01F-B657-6D05-FFBA99836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09C4B-E35C-4903-8044-2FD39D8800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1897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라운드 ExtraBold" panose="020B0600000101010101" pitchFamily="50" charset="-127"/>
          <a:ea typeface="나눔스퀘어라운드 ExtraBold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라운드 Bold" panose="020B0600000101010101" pitchFamily="50" charset="-127"/>
          <a:ea typeface="나눔스퀘어라운드 Bold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imakash3011/customer-personality-analysi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imakash3011/customer-personality-analysi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AEACDB-1153-BB33-F9F2-9D2B3C429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Monthly</a:t>
            </a:r>
            <a:r>
              <a:rPr lang="ko-KR" altLang="en-US" dirty="0"/>
              <a:t> </a:t>
            </a:r>
            <a:r>
              <a:rPr lang="en-US" altLang="ko-KR" dirty="0"/>
              <a:t>Project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009C1B-8719-E180-EB51-2999834CA8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A-2</a:t>
            </a:r>
            <a:r>
              <a:rPr lang="ko-KR" altLang="en-US" dirty="0"/>
              <a:t>조</a:t>
            </a:r>
          </a:p>
        </p:txBody>
      </p:sp>
    </p:spTree>
    <p:extLst>
      <p:ext uri="{BB962C8B-B14F-4D97-AF65-F5344CB8AC3E}">
        <p14:creationId xmlns:p14="http://schemas.microsoft.com/office/powerpoint/2010/main" val="284721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홈페이지 구성 </a:t>
            </a:r>
            <a:r>
              <a:rPr lang="en-US" altLang="ko-KR" dirty="0"/>
              <a:t>3 – </a:t>
            </a:r>
            <a:r>
              <a:rPr lang="ko-KR" altLang="en-US" dirty="0"/>
              <a:t>데이터 파악</a:t>
            </a:r>
            <a:r>
              <a:rPr lang="en-US" altLang="ko-KR" dirty="0"/>
              <a:t>(</a:t>
            </a:r>
            <a:r>
              <a:rPr lang="ko-KR" altLang="en-US" dirty="0"/>
              <a:t>판단 및 가설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8C32843E-8D6F-DC04-4C53-AB239E2B11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474" y="1825625"/>
            <a:ext cx="9483051" cy="4351338"/>
          </a:xfrm>
        </p:spPr>
      </p:pic>
    </p:spTree>
    <p:extLst>
      <p:ext uri="{BB962C8B-B14F-4D97-AF65-F5344CB8AC3E}">
        <p14:creationId xmlns:p14="http://schemas.microsoft.com/office/powerpoint/2010/main" val="3711764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홈페이지 구성 </a:t>
            </a:r>
            <a:r>
              <a:rPr lang="en-US" altLang="ko-KR" dirty="0"/>
              <a:t>4 – </a:t>
            </a:r>
            <a:r>
              <a:rPr lang="ko-KR" altLang="en-US" dirty="0"/>
              <a:t>데이터 분석</a:t>
            </a:r>
            <a:r>
              <a:rPr lang="en-US" altLang="ko-KR" dirty="0"/>
              <a:t>(</a:t>
            </a:r>
            <a:r>
              <a:rPr lang="ko-KR" altLang="en-US" dirty="0"/>
              <a:t>가설 </a:t>
            </a:r>
            <a:r>
              <a:rPr lang="en-US" altLang="ko-KR" dirty="0"/>
              <a:t>1)</a:t>
            </a:r>
            <a:endParaRPr lang="ko-KR" altLang="en-US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4B349528-C005-C758-0503-BF2A28C4D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9086" y="1825625"/>
            <a:ext cx="9493828" cy="4351338"/>
          </a:xfrm>
        </p:spPr>
      </p:pic>
    </p:spTree>
    <p:extLst>
      <p:ext uri="{BB962C8B-B14F-4D97-AF65-F5344CB8AC3E}">
        <p14:creationId xmlns:p14="http://schemas.microsoft.com/office/powerpoint/2010/main" val="2634317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홈페이지 구성 </a:t>
            </a:r>
            <a:r>
              <a:rPr lang="en-US" altLang="ko-KR" dirty="0"/>
              <a:t>4 - </a:t>
            </a:r>
            <a:r>
              <a:rPr lang="ko-KR" altLang="en-US" dirty="0"/>
              <a:t>데이터 분석</a:t>
            </a:r>
            <a:r>
              <a:rPr lang="en-US" altLang="ko-KR" dirty="0"/>
              <a:t>(</a:t>
            </a:r>
            <a:r>
              <a:rPr lang="ko-KR" altLang="en-US" dirty="0"/>
              <a:t>가설 </a:t>
            </a:r>
            <a:r>
              <a:rPr lang="en-US" altLang="ko-KR" dirty="0"/>
              <a:t>2)</a:t>
            </a:r>
            <a:endParaRPr lang="ko-KR" altLang="en-US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671AA1E1-B9B8-EB99-BEC3-2C27C3977A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65213" y="1825625"/>
            <a:ext cx="9461573" cy="4351338"/>
          </a:xfrm>
        </p:spPr>
      </p:pic>
    </p:spTree>
    <p:extLst>
      <p:ext uri="{BB962C8B-B14F-4D97-AF65-F5344CB8AC3E}">
        <p14:creationId xmlns:p14="http://schemas.microsoft.com/office/powerpoint/2010/main" val="1269902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홈페이지 구성 </a:t>
            </a:r>
            <a:r>
              <a:rPr lang="en-US" altLang="ko-KR" dirty="0"/>
              <a:t>4 - </a:t>
            </a:r>
            <a:r>
              <a:rPr lang="ko-KR" altLang="en-US" dirty="0"/>
              <a:t>데이터 분석</a:t>
            </a:r>
            <a:r>
              <a:rPr lang="en-US" altLang="ko-KR" dirty="0"/>
              <a:t>(</a:t>
            </a:r>
            <a:r>
              <a:rPr lang="ko-KR" altLang="en-US" dirty="0"/>
              <a:t>가설 </a:t>
            </a:r>
            <a:r>
              <a:rPr lang="en-US" altLang="ko-KR" dirty="0"/>
              <a:t>3)</a:t>
            </a:r>
            <a:endParaRPr lang="ko-KR" altLang="en-US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E7DAC50D-F532-0539-82B8-87E706A77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62533" y="1825625"/>
            <a:ext cx="9466933" cy="4351338"/>
          </a:xfrm>
        </p:spPr>
      </p:pic>
    </p:spTree>
    <p:extLst>
      <p:ext uri="{BB962C8B-B14F-4D97-AF65-F5344CB8AC3E}">
        <p14:creationId xmlns:p14="http://schemas.microsoft.com/office/powerpoint/2010/main" val="2642279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홈페이지 구성 </a:t>
            </a:r>
            <a:r>
              <a:rPr lang="en-US" altLang="ko-KR" dirty="0"/>
              <a:t>4 - </a:t>
            </a:r>
            <a:r>
              <a:rPr lang="ko-KR" altLang="en-US" dirty="0"/>
              <a:t>데이터 분석</a:t>
            </a:r>
            <a:r>
              <a:rPr lang="en-US" altLang="ko-KR" dirty="0"/>
              <a:t>(</a:t>
            </a:r>
            <a:r>
              <a:rPr lang="ko-KR" altLang="en-US" dirty="0"/>
              <a:t>가설 </a:t>
            </a:r>
            <a:r>
              <a:rPr lang="en-US" altLang="ko-KR" dirty="0"/>
              <a:t>4)</a:t>
            </a:r>
            <a:endParaRPr lang="ko-KR" altLang="en-US" dirty="0"/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6E208A15-EE25-D49D-D66B-9A4309A7DA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7163" y="1825625"/>
            <a:ext cx="9477673" cy="4351338"/>
          </a:xfrm>
        </p:spPr>
      </p:pic>
    </p:spTree>
    <p:extLst>
      <p:ext uri="{BB962C8B-B14F-4D97-AF65-F5344CB8AC3E}">
        <p14:creationId xmlns:p14="http://schemas.microsoft.com/office/powerpoint/2010/main" val="3086114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B85D96-8374-1AE7-D02E-D7C27D188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홈페이지 구성 </a:t>
            </a:r>
            <a:r>
              <a:rPr lang="en-US" altLang="ko-KR" dirty="0"/>
              <a:t>4 – </a:t>
            </a:r>
            <a:r>
              <a:rPr lang="ko-KR" altLang="en-US" dirty="0"/>
              <a:t>데이터 분석</a:t>
            </a:r>
            <a:r>
              <a:rPr lang="en-US" altLang="ko-KR" dirty="0"/>
              <a:t>(</a:t>
            </a:r>
            <a:r>
              <a:rPr lang="ko-KR" altLang="en-US" dirty="0"/>
              <a:t>그래프 제작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8" name="내용 개체 틀 17">
            <a:extLst>
              <a:ext uri="{FF2B5EF4-FFF2-40B4-BE49-F238E27FC236}">
                <a16:creationId xmlns:a16="http://schemas.microsoft.com/office/drawing/2014/main" id="{DF09C143-C1A1-B72B-121E-BE21F074F6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97282" y="1825625"/>
            <a:ext cx="9597436" cy="4351338"/>
          </a:xfrm>
        </p:spPr>
      </p:pic>
    </p:spTree>
    <p:extLst>
      <p:ext uri="{BB962C8B-B14F-4D97-AF65-F5344CB8AC3E}">
        <p14:creationId xmlns:p14="http://schemas.microsoft.com/office/powerpoint/2010/main" val="3954693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6549F6-7309-1E14-480E-B09CFBE4B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특수 효과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05DF04-438D-2529-4157-3423036DB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마우스로 버튼을 댔을 때</a:t>
            </a:r>
            <a:endParaRPr lang="en-US" altLang="ko-KR" dirty="0"/>
          </a:p>
          <a:p>
            <a:pPr lvl="1"/>
            <a:r>
              <a:rPr lang="ko-KR" altLang="en-US" dirty="0"/>
              <a:t>밝기 차이 나게 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마우스로 그래프를 댔을 때</a:t>
            </a:r>
            <a:endParaRPr lang="en-US" altLang="ko-KR" dirty="0"/>
          </a:p>
          <a:p>
            <a:pPr lvl="1"/>
            <a:r>
              <a:rPr lang="ko-KR" altLang="en-US" dirty="0"/>
              <a:t>그래프 크기를 키움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36F6BC-9DE5-3881-E566-D4349FE19E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12" t="15990" r="3829" b="18072"/>
          <a:stretch/>
        </p:blipFill>
        <p:spPr>
          <a:xfrm>
            <a:off x="3483610" y="2837159"/>
            <a:ext cx="381000" cy="36933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2B61BF8-5E06-804D-6C2E-E75AC7F6A9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03" t="7499" r="5512" b="11727"/>
          <a:stretch/>
        </p:blipFill>
        <p:spPr>
          <a:xfrm>
            <a:off x="2505710" y="2837159"/>
            <a:ext cx="370204" cy="3693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64297C-5D39-718E-CFE5-858463F34B82}"/>
              </a:ext>
            </a:extLst>
          </p:cNvPr>
          <p:cNvSpPr txBox="1"/>
          <p:nvPr/>
        </p:nvSpPr>
        <p:spPr>
          <a:xfrm>
            <a:off x="2972013" y="283715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→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784971C-D604-0C55-98F1-88E5FEDB23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959" t="23956" r="52604" b="20372"/>
          <a:stretch/>
        </p:blipFill>
        <p:spPr>
          <a:xfrm>
            <a:off x="6052820" y="3553459"/>
            <a:ext cx="3832860" cy="28016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FD318A8-B7E4-8533-535D-E29F426F609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167" t="34145" r="57417" b="40125"/>
          <a:stretch/>
        </p:blipFill>
        <p:spPr>
          <a:xfrm>
            <a:off x="2016760" y="4823301"/>
            <a:ext cx="2611120" cy="14427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D83D671-3315-DD07-4979-2D8DE1A3E442}"/>
              </a:ext>
            </a:extLst>
          </p:cNvPr>
          <p:cNvSpPr txBox="1"/>
          <p:nvPr/>
        </p:nvSpPr>
        <p:spPr>
          <a:xfrm>
            <a:off x="4844842" y="5133319"/>
            <a:ext cx="5741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→</a:t>
            </a:r>
          </a:p>
        </p:txBody>
      </p:sp>
    </p:spTree>
    <p:extLst>
      <p:ext uri="{BB962C8B-B14F-4D97-AF65-F5344CB8AC3E}">
        <p14:creationId xmlns:p14="http://schemas.microsoft.com/office/powerpoint/2010/main" val="2133982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EA145D-45D1-1724-2D10-D32267566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특수 효과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248B46-D94B-C6BE-515A-0DFF0FEA6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4350"/>
            <a:ext cx="10515600" cy="5391729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/>
              <a:t>그래프 그릴 때</a:t>
            </a:r>
            <a:r>
              <a:rPr lang="en-US" altLang="ko-KR" dirty="0"/>
              <a:t>, </a:t>
            </a:r>
            <a:r>
              <a:rPr lang="ko-KR" altLang="en-US" dirty="0"/>
              <a:t>고객 유형별 체크 박스 및 소비 유형별 각각 체크 박스는 하나만 선택할 수 있게 조정함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 그래프 그리기 버튼 누르면 그래프가 나올 수 있도록 조정함</a:t>
            </a:r>
            <a:endParaRPr lang="en-US" altLang="ko-KR" dirty="0"/>
          </a:p>
          <a:p>
            <a:r>
              <a:rPr lang="ko-KR" altLang="en-US" dirty="0"/>
              <a:t>버튼 링크</a:t>
            </a:r>
            <a:endParaRPr lang="en-US" altLang="ko-KR" dirty="0"/>
          </a:p>
          <a:p>
            <a:pPr lvl="1"/>
            <a:r>
              <a:rPr lang="en-US" altLang="ko-KR" dirty="0"/>
              <a:t>"" -&gt; </a:t>
            </a:r>
            <a:r>
              <a:rPr lang="ko-KR" altLang="en-US" dirty="0"/>
              <a:t>홈</a:t>
            </a:r>
            <a:endParaRPr lang="en-US" altLang="ko-KR" dirty="0"/>
          </a:p>
          <a:p>
            <a:pPr lvl="1"/>
            <a:r>
              <a:rPr lang="en-US" altLang="ko-KR" dirty="0"/>
              <a:t>"participants/"-&gt; </a:t>
            </a:r>
            <a:r>
              <a:rPr lang="ko-KR" altLang="en-US" dirty="0"/>
              <a:t>참가자</a:t>
            </a:r>
            <a:endParaRPr lang="en-US" altLang="ko-KR" dirty="0"/>
          </a:p>
          <a:p>
            <a:pPr lvl="1"/>
            <a:r>
              <a:rPr lang="en-US" altLang="ko-KR" dirty="0"/>
              <a:t>"</a:t>
            </a:r>
            <a:r>
              <a:rPr lang="en-US" altLang="ko-KR" dirty="0" err="1"/>
              <a:t>data_disc</a:t>
            </a:r>
            <a:r>
              <a:rPr lang="en-US" altLang="ko-KR" dirty="0"/>
              <a:t>/purpose"-&gt; </a:t>
            </a:r>
            <a:r>
              <a:rPr lang="ko-KR" altLang="en-US" dirty="0"/>
              <a:t>데이터 파악</a:t>
            </a:r>
            <a:r>
              <a:rPr lang="en-US" altLang="ko-KR" dirty="0"/>
              <a:t>(</a:t>
            </a:r>
            <a:r>
              <a:rPr lang="ko-KR" altLang="en-US" dirty="0"/>
              <a:t>개요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"</a:t>
            </a:r>
            <a:r>
              <a:rPr lang="en-US" altLang="ko-KR" dirty="0" err="1"/>
              <a:t>data_disc</a:t>
            </a:r>
            <a:r>
              <a:rPr lang="en-US" altLang="ko-KR" dirty="0"/>
              <a:t>/columns"-&gt; </a:t>
            </a:r>
            <a:r>
              <a:rPr lang="ko-KR" altLang="en-US" dirty="0"/>
              <a:t>데이터 파악</a:t>
            </a:r>
            <a:r>
              <a:rPr lang="en-US" altLang="ko-KR" dirty="0"/>
              <a:t>(</a:t>
            </a:r>
            <a:r>
              <a:rPr lang="ko-KR" altLang="en-US" dirty="0"/>
              <a:t>중요 컬럼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"</a:t>
            </a:r>
            <a:r>
              <a:rPr lang="en-US" altLang="ko-KR" dirty="0" err="1"/>
              <a:t>data_disc</a:t>
            </a:r>
            <a:r>
              <a:rPr lang="en-US" altLang="ko-KR" dirty="0"/>
              <a:t>/hypothesis"-&gt; </a:t>
            </a:r>
            <a:r>
              <a:rPr lang="ko-KR" altLang="en-US" dirty="0"/>
              <a:t>데이터 파악</a:t>
            </a:r>
            <a:r>
              <a:rPr lang="en-US" altLang="ko-KR" dirty="0"/>
              <a:t>(</a:t>
            </a:r>
            <a:r>
              <a:rPr lang="ko-KR" altLang="en-US" dirty="0"/>
              <a:t>판단 및 가설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"</a:t>
            </a:r>
            <a:r>
              <a:rPr lang="en-US" altLang="ko-KR" dirty="0" err="1"/>
              <a:t>data_anal</a:t>
            </a:r>
            <a:r>
              <a:rPr lang="en-US" altLang="ko-KR" dirty="0"/>
              <a:t>/theory1"-&gt; </a:t>
            </a:r>
            <a:r>
              <a:rPr lang="ko-KR" altLang="en-US" dirty="0"/>
              <a:t>데이터 분석</a:t>
            </a:r>
            <a:r>
              <a:rPr lang="en-US" altLang="ko-KR" dirty="0"/>
              <a:t>(</a:t>
            </a:r>
            <a:r>
              <a:rPr lang="ko-KR" altLang="en-US" dirty="0"/>
              <a:t>가설</a:t>
            </a:r>
            <a:r>
              <a:rPr lang="en-US" altLang="ko-KR" dirty="0"/>
              <a:t>1)</a:t>
            </a:r>
          </a:p>
          <a:p>
            <a:pPr lvl="1"/>
            <a:r>
              <a:rPr lang="en-US" altLang="ko-KR" dirty="0"/>
              <a:t>"</a:t>
            </a:r>
            <a:r>
              <a:rPr lang="en-US" altLang="ko-KR" dirty="0" err="1"/>
              <a:t>data_anal</a:t>
            </a:r>
            <a:r>
              <a:rPr lang="en-US" altLang="ko-KR" dirty="0"/>
              <a:t>/theory2"-&gt; </a:t>
            </a:r>
            <a:r>
              <a:rPr lang="ko-KR" altLang="en-US" dirty="0"/>
              <a:t>데이터 분석</a:t>
            </a:r>
            <a:r>
              <a:rPr lang="en-US" altLang="ko-KR" dirty="0"/>
              <a:t>(</a:t>
            </a:r>
            <a:r>
              <a:rPr lang="ko-KR" altLang="en-US" dirty="0"/>
              <a:t>가설</a:t>
            </a:r>
            <a:r>
              <a:rPr lang="en-US" altLang="ko-KR" dirty="0"/>
              <a:t>2)</a:t>
            </a:r>
          </a:p>
          <a:p>
            <a:pPr lvl="1"/>
            <a:r>
              <a:rPr lang="en-US" altLang="ko-KR" dirty="0"/>
              <a:t>"</a:t>
            </a:r>
            <a:r>
              <a:rPr lang="en-US" altLang="ko-KR" dirty="0" err="1"/>
              <a:t>data_anal</a:t>
            </a:r>
            <a:r>
              <a:rPr lang="en-US" altLang="ko-KR" dirty="0"/>
              <a:t>/theory3"-&gt; </a:t>
            </a:r>
            <a:r>
              <a:rPr lang="ko-KR" altLang="en-US" dirty="0"/>
              <a:t>데이터 분석</a:t>
            </a:r>
            <a:r>
              <a:rPr lang="en-US" altLang="ko-KR" dirty="0"/>
              <a:t>(</a:t>
            </a:r>
            <a:r>
              <a:rPr lang="ko-KR" altLang="en-US" dirty="0"/>
              <a:t>가설</a:t>
            </a:r>
            <a:r>
              <a:rPr lang="en-US" altLang="ko-KR" dirty="0"/>
              <a:t>3)</a:t>
            </a:r>
          </a:p>
          <a:p>
            <a:pPr lvl="1"/>
            <a:r>
              <a:rPr lang="en-US" altLang="ko-KR" dirty="0"/>
              <a:t>"</a:t>
            </a:r>
            <a:r>
              <a:rPr lang="en-US" altLang="ko-KR" dirty="0" err="1"/>
              <a:t>data_anal</a:t>
            </a:r>
            <a:r>
              <a:rPr lang="en-US" altLang="ko-KR" dirty="0"/>
              <a:t>/theory4"-&gt; </a:t>
            </a:r>
            <a:r>
              <a:rPr lang="ko-KR" altLang="en-US" dirty="0"/>
              <a:t>데이터 분석</a:t>
            </a:r>
            <a:r>
              <a:rPr lang="en-US" altLang="ko-KR" dirty="0"/>
              <a:t>(</a:t>
            </a:r>
            <a:r>
              <a:rPr lang="ko-KR" altLang="en-US" dirty="0"/>
              <a:t>가설</a:t>
            </a:r>
            <a:r>
              <a:rPr lang="en-US" altLang="ko-KR" dirty="0"/>
              <a:t>4)</a:t>
            </a:r>
          </a:p>
          <a:p>
            <a:pPr lvl="1"/>
            <a:r>
              <a:rPr lang="en-US" altLang="ko-KR" dirty="0"/>
              <a:t>"</a:t>
            </a:r>
            <a:r>
              <a:rPr lang="en-US" altLang="ko-KR" dirty="0" err="1"/>
              <a:t>data_anal</a:t>
            </a:r>
            <a:r>
              <a:rPr lang="en-US" altLang="ko-KR" dirty="0"/>
              <a:t>/Graph"-&gt; </a:t>
            </a:r>
            <a:r>
              <a:rPr lang="ko-KR" altLang="en-US" dirty="0"/>
              <a:t>데이터 분석</a:t>
            </a:r>
            <a:r>
              <a:rPr lang="en-US" altLang="ko-KR" dirty="0"/>
              <a:t>(</a:t>
            </a:r>
            <a:r>
              <a:rPr lang="ko-KR" altLang="en-US" dirty="0"/>
              <a:t>그래프 제작</a:t>
            </a:r>
            <a:r>
              <a:rPr lang="en-US" altLang="ko-KR" dirty="0"/>
              <a:t>)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182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EDA </a:t>
            </a:r>
            <a:r>
              <a:rPr lang="ko-KR" altLang="en-US" dirty="0"/>
              <a:t>주제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8018E9-A5F3-D01D-81C8-C7FDB102E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>
                <a:hlinkClick r:id="rId2"/>
              </a:rPr>
              <a:t>https://www.kaggle.com/datasets/imakash3011/customer-personality-analysis</a:t>
            </a:r>
            <a:endParaRPr lang="en-US" altLang="ko-KR" dirty="0"/>
          </a:p>
          <a:p>
            <a:pPr lvl="1"/>
            <a:r>
              <a:rPr lang="ko-KR" altLang="en-US" dirty="0"/>
              <a:t>고객 성격 분석</a:t>
            </a:r>
            <a:endParaRPr lang="en-US" altLang="ko-KR" dirty="0"/>
          </a:p>
          <a:p>
            <a:pPr lvl="2"/>
            <a:r>
              <a:rPr lang="ko-KR" altLang="en-US" dirty="0"/>
              <a:t>고객 유형과 각각의 지난 </a:t>
            </a:r>
            <a:r>
              <a:rPr lang="en-US" altLang="ko-KR" dirty="0"/>
              <a:t>2</a:t>
            </a:r>
            <a:r>
              <a:rPr lang="ko-KR" altLang="en-US" dirty="0"/>
              <a:t>년간 와인</a:t>
            </a:r>
            <a:r>
              <a:rPr lang="en-US" altLang="ko-KR" dirty="0"/>
              <a:t>, </a:t>
            </a:r>
            <a:r>
              <a:rPr lang="ko-KR" altLang="en-US" dirty="0"/>
              <a:t>육류</a:t>
            </a:r>
            <a:r>
              <a:rPr lang="en-US" altLang="ko-KR" dirty="0"/>
              <a:t>, </a:t>
            </a:r>
            <a:r>
              <a:rPr lang="ko-KR" altLang="en-US" dirty="0"/>
              <a:t>생선</a:t>
            </a:r>
            <a:r>
              <a:rPr lang="en-US" altLang="ko-KR" dirty="0"/>
              <a:t>, </a:t>
            </a:r>
            <a:r>
              <a:rPr lang="ko-KR" altLang="en-US" dirty="0"/>
              <a:t>금 등에 지출한 금액에 따른 상관관계 분석</a:t>
            </a:r>
            <a:endParaRPr lang="en-US" altLang="ko-KR" dirty="0"/>
          </a:p>
          <a:p>
            <a:pPr lvl="2"/>
            <a:r>
              <a:rPr lang="ko-KR" altLang="en-US" dirty="0"/>
              <a:t>어떤 고객 유형이 제품을 구매할 가능성이 가장 </a:t>
            </a:r>
            <a:r>
              <a:rPr lang="ko-KR" altLang="en-US" dirty="0" err="1"/>
              <a:t>높은지</a:t>
            </a:r>
            <a:r>
              <a:rPr lang="ko-KR" altLang="en-US" dirty="0"/>
              <a:t> 분석하고 마케팅 하자</a:t>
            </a:r>
            <a:r>
              <a:rPr lang="en-US" altLang="ko-KR" dirty="0"/>
              <a:t>!</a:t>
            </a:r>
          </a:p>
          <a:p>
            <a:pPr lvl="3"/>
            <a:r>
              <a:rPr lang="ko-KR" altLang="en-US" dirty="0"/>
              <a:t>가설 </a:t>
            </a:r>
            <a:r>
              <a:rPr lang="en-US" altLang="ko-KR" dirty="0"/>
              <a:t>1. </a:t>
            </a:r>
            <a:r>
              <a:rPr lang="ko-KR" altLang="en-US" dirty="0"/>
              <a:t>고객 가구의 자녀 수에 따라 지난 </a:t>
            </a:r>
            <a:r>
              <a:rPr lang="en-US" altLang="ko-KR" dirty="0"/>
              <a:t>2</a:t>
            </a:r>
            <a:r>
              <a:rPr lang="ko-KR" altLang="en-US" dirty="0"/>
              <a:t>년간 과자에 지출한 금액이 차이가 있을 것이다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lvl="3"/>
            <a:r>
              <a:rPr lang="ko-KR" altLang="en-US" dirty="0"/>
              <a:t>가설 </a:t>
            </a:r>
            <a:r>
              <a:rPr lang="en-US" altLang="ko-KR" dirty="0"/>
              <a:t>2. </a:t>
            </a:r>
            <a:r>
              <a:rPr lang="ko-KR" altLang="en-US" dirty="0"/>
              <a:t>고객의 결혼 상태에 따라 지난 </a:t>
            </a:r>
            <a:r>
              <a:rPr lang="en-US" altLang="ko-KR" dirty="0"/>
              <a:t>2</a:t>
            </a:r>
            <a:r>
              <a:rPr lang="ko-KR" altLang="en-US" dirty="0"/>
              <a:t>년간 육류</a:t>
            </a:r>
            <a:r>
              <a:rPr lang="en-US" altLang="ko-KR" dirty="0"/>
              <a:t>, </a:t>
            </a:r>
            <a:r>
              <a:rPr lang="ko-KR" altLang="en-US" dirty="0"/>
              <a:t>생선에 지출한 금액이 차이가 있을 것이다</a:t>
            </a:r>
            <a:r>
              <a:rPr lang="en-US" altLang="ko-KR" dirty="0"/>
              <a:t>.</a:t>
            </a:r>
          </a:p>
          <a:p>
            <a:pPr lvl="3"/>
            <a:r>
              <a:rPr lang="ko-KR" altLang="en-US" dirty="0"/>
              <a:t>가설 </a:t>
            </a:r>
            <a:r>
              <a:rPr lang="en-US" altLang="ko-KR" dirty="0"/>
              <a:t>3. </a:t>
            </a:r>
            <a:r>
              <a:rPr lang="ko-KR" altLang="en-US" dirty="0"/>
              <a:t>고객의 연간 가구 소득에 따라 지난 </a:t>
            </a:r>
            <a:r>
              <a:rPr lang="en-US" altLang="ko-KR" dirty="0"/>
              <a:t>2</a:t>
            </a:r>
            <a:r>
              <a:rPr lang="ko-KR" altLang="en-US" dirty="0"/>
              <a:t>년간 금에 지출된 금액이 차이가 있을 것이다</a:t>
            </a:r>
            <a:r>
              <a:rPr lang="en-US" altLang="ko-KR" dirty="0"/>
              <a:t>.</a:t>
            </a:r>
          </a:p>
          <a:p>
            <a:pPr lvl="3"/>
            <a:r>
              <a:rPr lang="ko-KR" altLang="en-US" dirty="0"/>
              <a:t>가설 </a:t>
            </a:r>
            <a:r>
              <a:rPr lang="en-US" altLang="ko-KR" dirty="0"/>
              <a:t>4. </a:t>
            </a:r>
            <a:r>
              <a:rPr lang="ko-KR" altLang="en-US" dirty="0"/>
              <a:t>고객 가구의 자녀 수나 청소년 수가 높을 수록 불만 사항을 제기한 경우가 비례할 것이다</a:t>
            </a:r>
            <a:r>
              <a:rPr lang="en-US" altLang="ko-KR" dirty="0"/>
              <a:t>.</a:t>
            </a:r>
          </a:p>
          <a:p>
            <a:pPr lvl="3"/>
            <a:endParaRPr lang="en-US" altLang="ko-KR" dirty="0"/>
          </a:p>
          <a:p>
            <a:pPr lvl="2"/>
            <a:r>
              <a:rPr lang="ko-KR" altLang="en-US" dirty="0"/>
              <a:t>마케팅이 목적이므로 각 지난 </a:t>
            </a:r>
            <a:r>
              <a:rPr lang="en-US" altLang="ko-KR" dirty="0"/>
              <a:t>2</a:t>
            </a:r>
            <a:r>
              <a:rPr lang="ko-KR" altLang="en-US" dirty="0"/>
              <a:t>년간 지출한 금액 별로 어느 그룹이 가장 지출을 많이 했는지 파악할 필요가 있음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219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해야할</a:t>
            </a:r>
            <a:r>
              <a:rPr lang="ko-KR" altLang="en-US" dirty="0"/>
              <a:t> 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8018E9-A5F3-D01D-81C8-C7FDB102E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주제 선정</a:t>
            </a:r>
            <a:endParaRPr lang="en-US" altLang="ko-KR" dirty="0"/>
          </a:p>
          <a:p>
            <a:r>
              <a:rPr lang="ko-KR" altLang="en-US" dirty="0"/>
              <a:t>데이터 선정</a:t>
            </a:r>
            <a:endParaRPr lang="en-US" altLang="ko-KR" dirty="0"/>
          </a:p>
          <a:p>
            <a:r>
              <a:rPr lang="ko-KR" altLang="en-US" dirty="0"/>
              <a:t>데이터 분석</a:t>
            </a:r>
            <a:endParaRPr lang="en-US" altLang="ko-KR" dirty="0"/>
          </a:p>
          <a:p>
            <a:r>
              <a:rPr lang="ko-KR" altLang="en-US" dirty="0"/>
              <a:t>웹페이지 제작</a:t>
            </a:r>
          </a:p>
        </p:txBody>
      </p:sp>
    </p:spTree>
    <p:extLst>
      <p:ext uri="{BB962C8B-B14F-4D97-AF65-F5344CB8AC3E}">
        <p14:creationId xmlns:p14="http://schemas.microsoft.com/office/powerpoint/2010/main" val="2296945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역할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8018E9-A5F3-D01D-81C8-C7FDB102E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김나훈</a:t>
            </a:r>
            <a:r>
              <a:rPr lang="ko-KR" altLang="en-US" dirty="0"/>
              <a:t> </a:t>
            </a:r>
            <a:r>
              <a:rPr lang="en-US" altLang="ko-KR" dirty="0"/>
              <a:t>:  EDA</a:t>
            </a:r>
          </a:p>
          <a:p>
            <a:r>
              <a:rPr lang="ko-KR" altLang="en-US" dirty="0" err="1"/>
              <a:t>김수</a:t>
            </a:r>
            <a:r>
              <a:rPr lang="ko-KR" altLang="en-US" dirty="0"/>
              <a:t> </a:t>
            </a:r>
            <a:r>
              <a:rPr lang="en-US" altLang="ko-KR" dirty="0"/>
              <a:t>: EDA</a:t>
            </a:r>
          </a:p>
          <a:p>
            <a:r>
              <a:rPr lang="ko-KR" altLang="en-US" dirty="0" err="1"/>
              <a:t>이재문</a:t>
            </a:r>
            <a:r>
              <a:rPr lang="ko-KR" altLang="en-US" dirty="0"/>
              <a:t> </a:t>
            </a:r>
            <a:r>
              <a:rPr lang="en-US" altLang="ko-KR" dirty="0"/>
              <a:t>:  EDA</a:t>
            </a:r>
          </a:p>
          <a:p>
            <a:r>
              <a:rPr lang="ko-KR" altLang="en-US" dirty="0" err="1"/>
              <a:t>임동주</a:t>
            </a:r>
            <a:r>
              <a:rPr lang="ko-KR" altLang="en-US" dirty="0"/>
              <a:t> </a:t>
            </a:r>
            <a:r>
              <a:rPr lang="en-US" altLang="ko-KR" dirty="0"/>
              <a:t>:  EDA </a:t>
            </a:r>
            <a:r>
              <a:rPr lang="ko-KR" altLang="en-US" dirty="0"/>
              <a:t>및 홈페이지 제작</a:t>
            </a:r>
            <a:endParaRPr lang="en-US" altLang="ko-KR" dirty="0"/>
          </a:p>
          <a:p>
            <a:r>
              <a:rPr lang="ko-KR" altLang="en-US" dirty="0"/>
              <a:t>최세영 </a:t>
            </a:r>
            <a:r>
              <a:rPr lang="en-US" altLang="ko-KR" dirty="0"/>
              <a:t>: </a:t>
            </a:r>
            <a:r>
              <a:rPr lang="ko-KR" altLang="en-US" dirty="0"/>
              <a:t>불참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5230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홈페이지 구성 </a:t>
            </a:r>
            <a:r>
              <a:rPr lang="en-US" altLang="ko-KR" dirty="0"/>
              <a:t>1 - </a:t>
            </a:r>
            <a:r>
              <a:rPr lang="ko-KR" altLang="en-US" dirty="0"/>
              <a:t>홈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F3B7A5C-409D-A4DC-709F-B0E195C4F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890" y="1825625"/>
            <a:ext cx="9456219" cy="4351338"/>
          </a:xfrm>
        </p:spPr>
      </p:pic>
    </p:spTree>
    <p:extLst>
      <p:ext uri="{BB962C8B-B14F-4D97-AF65-F5344CB8AC3E}">
        <p14:creationId xmlns:p14="http://schemas.microsoft.com/office/powerpoint/2010/main" val="2285652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홈페이지 구성 </a:t>
            </a:r>
            <a:r>
              <a:rPr lang="en-US" altLang="ko-KR" dirty="0"/>
              <a:t>X – </a:t>
            </a:r>
            <a:r>
              <a:rPr lang="ko-KR" altLang="en-US" dirty="0"/>
              <a:t>데이터 다운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FD9AFB-70CC-4784-2A9B-3D2AE7C09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아래 링크와 연결함</a:t>
            </a:r>
            <a:endParaRPr lang="en-US" altLang="ko-KR" dirty="0"/>
          </a:p>
          <a:p>
            <a:pPr lvl="1"/>
            <a:r>
              <a:rPr lang="en-US" altLang="ko-KR" dirty="0">
                <a:hlinkClick r:id="rId3"/>
              </a:rPr>
              <a:t>https://www.kaggle.com/datasets/imakash3011/customer-personality-analysis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8218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홈페이지 구성 </a:t>
            </a:r>
            <a:r>
              <a:rPr lang="en-US" altLang="ko-KR" dirty="0"/>
              <a:t>2 - </a:t>
            </a:r>
            <a:r>
              <a:rPr lang="ko-KR" altLang="en-US" dirty="0"/>
              <a:t>참여자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1BACAD1-7411-557D-7996-9BF930DB6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904" y="1825625"/>
            <a:ext cx="9440191" cy="4351338"/>
          </a:xfrm>
        </p:spPr>
      </p:pic>
    </p:spTree>
    <p:extLst>
      <p:ext uri="{BB962C8B-B14F-4D97-AF65-F5344CB8AC3E}">
        <p14:creationId xmlns:p14="http://schemas.microsoft.com/office/powerpoint/2010/main" val="636481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홈페이지 구성 </a:t>
            </a:r>
            <a:r>
              <a:rPr lang="en-US" altLang="ko-KR" dirty="0"/>
              <a:t>3 – </a:t>
            </a:r>
            <a:r>
              <a:rPr lang="ko-KR" altLang="en-US" dirty="0"/>
              <a:t>데이터 파악</a:t>
            </a:r>
            <a:r>
              <a:rPr lang="en-US" altLang="ko-KR" dirty="0"/>
              <a:t>(</a:t>
            </a:r>
            <a:r>
              <a:rPr lang="ko-KR" altLang="en-US" dirty="0"/>
              <a:t>개요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2226976-BCC2-EC6B-F543-0E9C7BC140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474" y="1825625"/>
            <a:ext cx="9483051" cy="4351338"/>
          </a:xfrm>
        </p:spPr>
      </p:pic>
    </p:spTree>
    <p:extLst>
      <p:ext uri="{BB962C8B-B14F-4D97-AF65-F5344CB8AC3E}">
        <p14:creationId xmlns:p14="http://schemas.microsoft.com/office/powerpoint/2010/main" val="3242474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ADA57-EAB0-41EB-BFC4-D28119C64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홈페이지 구성 </a:t>
            </a:r>
            <a:r>
              <a:rPr lang="en-US" altLang="ko-KR" dirty="0"/>
              <a:t>3 – </a:t>
            </a:r>
            <a:r>
              <a:rPr lang="ko-KR" altLang="en-US" dirty="0"/>
              <a:t>데이터 파악</a:t>
            </a:r>
            <a:r>
              <a:rPr lang="en-US" altLang="ko-KR" dirty="0"/>
              <a:t>(</a:t>
            </a:r>
            <a:r>
              <a:rPr lang="ko-KR" altLang="en-US" dirty="0"/>
              <a:t>중요 컬럼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80925B26-2967-6DC0-232D-B44C83DEB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4474" y="1825625"/>
            <a:ext cx="9483051" cy="4351338"/>
          </a:xfrm>
        </p:spPr>
      </p:pic>
    </p:spTree>
    <p:extLst>
      <p:ext uri="{BB962C8B-B14F-4D97-AF65-F5344CB8AC3E}">
        <p14:creationId xmlns:p14="http://schemas.microsoft.com/office/powerpoint/2010/main" val="1706828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582</Words>
  <Application>Microsoft Office PowerPoint</Application>
  <PresentationFormat>와이드스크린</PresentationFormat>
  <Paragraphs>85</Paragraphs>
  <Slides>17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나눔스퀘어라운드 Bold</vt:lpstr>
      <vt:lpstr>나눔스퀘어라운드 ExtraBold</vt:lpstr>
      <vt:lpstr>맑은 고딕</vt:lpstr>
      <vt:lpstr>Arial</vt:lpstr>
      <vt:lpstr>Office 테마</vt:lpstr>
      <vt:lpstr>Monthly Project</vt:lpstr>
      <vt:lpstr>EDA 주제</vt:lpstr>
      <vt:lpstr>해야할 일</vt:lpstr>
      <vt:lpstr>역할</vt:lpstr>
      <vt:lpstr>홈페이지 구성 1 - 홈</vt:lpstr>
      <vt:lpstr>홈페이지 구성 X – 데이터 다운</vt:lpstr>
      <vt:lpstr>홈페이지 구성 2 - 참여자</vt:lpstr>
      <vt:lpstr>홈페이지 구성 3 – 데이터 파악(개요)</vt:lpstr>
      <vt:lpstr>홈페이지 구성 3 – 데이터 파악(중요 컬럼)</vt:lpstr>
      <vt:lpstr>홈페이지 구성 3 – 데이터 파악(판단 및 가설)</vt:lpstr>
      <vt:lpstr>홈페이지 구성 4 – 데이터 분석(가설 1)</vt:lpstr>
      <vt:lpstr>홈페이지 구성 4 - 데이터 분석(가설 2)</vt:lpstr>
      <vt:lpstr>홈페이지 구성 4 - 데이터 분석(가설 3)</vt:lpstr>
      <vt:lpstr>홈페이지 구성 4 - 데이터 분석(가설 4)</vt:lpstr>
      <vt:lpstr>홈페이지 구성 4 – 데이터 분석(그래프 제작)</vt:lpstr>
      <vt:lpstr>특수 효과</vt:lpstr>
      <vt:lpstr>특수 효과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 kim</dc:creator>
  <cp:lastModifiedBy>su kim</cp:lastModifiedBy>
  <cp:revision>14</cp:revision>
  <dcterms:created xsi:type="dcterms:W3CDTF">2023-09-21T22:24:53Z</dcterms:created>
  <dcterms:modified xsi:type="dcterms:W3CDTF">2023-09-22T12:25:10Z</dcterms:modified>
</cp:coreProperties>
</file>

<file path=docProps/thumbnail.jpeg>
</file>